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8" r:id="rId3"/>
    <p:sldId id="267" r:id="rId4"/>
    <p:sldId id="266" r:id="rId5"/>
    <p:sldId id="265" r:id="rId6"/>
    <p:sldId id="264" r:id="rId7"/>
    <p:sldId id="263" r:id="rId8"/>
    <p:sldId id="262" r:id="rId9"/>
    <p:sldId id="261" r:id="rId10"/>
    <p:sldId id="260" r:id="rId11"/>
    <p:sldId id="259" r:id="rId12"/>
    <p:sldId id="277" r:id="rId13"/>
    <p:sldId id="276" r:id="rId14"/>
    <p:sldId id="275" r:id="rId15"/>
    <p:sldId id="274" r:id="rId16"/>
    <p:sldId id="273" r:id="rId17"/>
    <p:sldId id="272" r:id="rId18"/>
    <p:sldId id="271" r:id="rId19"/>
    <p:sldId id="270" r:id="rId20"/>
    <p:sldId id="27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3EEC6-C8CA-42AF-8308-1F6493ECA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CABFC5-B212-45E8-8062-878B9F204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41FEE-3ECC-490A-B1B0-D292EFE7C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A948-A35E-4D67-B79F-59DF8869C83A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2A79D8-54B2-472C-AB17-BA9D34E2B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DC5FB2-0172-4FA0-BFF5-6E0F0FFD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C654E-C710-4E70-A58D-1C09BFD63A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15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1976B-7524-4370-A69B-E2255C9D3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BD6740-3FAA-438F-B48B-EEBD814D0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BEEE63-C986-48A1-8C9C-02A3980F2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A948-A35E-4D67-B79F-59DF8869C83A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1C50C1-5F4A-4BF9-8E25-9F846EA64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0366D6-2E55-481A-97EE-D5CF34280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C654E-C710-4E70-A58D-1C09BFD63A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319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C094A0-2C98-468E-BC3D-9EFD17833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4BCE67-1815-408B-8FD1-E64194C9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08D2F-6925-435F-B6C2-C6F04D776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A948-A35E-4D67-B79F-59DF8869C83A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CCFDBF-13C8-4847-A77C-EF5F137FC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F18B31-C1B2-4148-845D-741E81AE6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C654E-C710-4E70-A58D-1C09BFD63A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272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327AB-A582-4749-8EDF-3C5A540F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D5097-F3AC-4D86-8FAD-227A22EF9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8F742B-0381-4C21-9679-A50C6FE6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A948-A35E-4D67-B79F-59DF8869C83A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502E03-CB99-4743-8DC4-909903DA5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13F0ED-5D3C-4A61-8DD3-03393DCB1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C654E-C710-4E70-A58D-1C09BFD63A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66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B9094-E89C-4FB5-80E8-63202F24C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31B1A-9611-44C1-A1B8-D9CE37228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1280F-3B45-4BF9-A0E1-2DF1388FB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A948-A35E-4D67-B79F-59DF8869C83A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CFA3F-9B68-4E84-BE24-F4209BBDA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85ED0-E41E-4DE9-A983-4DDA8E865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C654E-C710-4E70-A58D-1C09BFD63A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1B2D0-8FC8-4FA9-A621-9DBA216F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F6967-6E1A-4D06-89CB-95B1F42BA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E27CDD-D3CB-4494-A188-79517B75C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8BD5C3-E805-4018-B2E5-264ECB88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A948-A35E-4D67-B79F-59DF8869C83A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2BB232-25BB-429A-860C-34BFE3C14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0D73B8-BDDA-41C8-824A-702424FB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C654E-C710-4E70-A58D-1C09BFD63A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10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19CED-364F-4FC6-9759-231E870AF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ED55E9-AA6B-48E7-AA67-DF77F0928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C86B2E-0903-47B8-9E73-B1A11ADAC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2FD2CC-BCFD-4939-8B0A-4832BF8F42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C82898-0DB6-4D43-82FB-DA8AD5A85E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FE0B31-B52B-439F-BA9B-72BA56B0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A948-A35E-4D67-B79F-59DF8869C83A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0ADF2E-37D6-435D-8967-5AB374087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B477EA-25D6-43BE-A15B-6DB84F3C2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C654E-C710-4E70-A58D-1C09BFD63A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375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0AA493-7B68-49B7-9CDD-DD6B03DF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CAD1D8-6FF4-4909-92C2-0DEF630D2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A948-A35E-4D67-B79F-59DF8869C83A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53BCD7-B4D7-4111-AE47-B6485DB8F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6CED44-7B59-474B-8C34-727409F3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C654E-C710-4E70-A58D-1C09BFD63A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6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933BAC-C441-41AA-9082-AFEB6D722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A948-A35E-4D67-B79F-59DF8869C83A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9C1CCD-9FB7-407B-8BDD-71B7EF37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76ACFF-10F4-423B-94C6-4A8BD7B4B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C654E-C710-4E70-A58D-1C09BFD63A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8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00543-9ACF-4E91-BAA6-D351F6430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051E03-9B59-4B72-A6E6-BBFC45111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357663-906F-468D-928F-AB09C3928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9B3085-17FE-45BB-9871-C839755A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A948-A35E-4D67-B79F-59DF8869C83A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F95DC5-BDF6-464E-AFDE-A85F6B9A0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721648-C25B-4DB9-A681-095E59AE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C654E-C710-4E70-A58D-1C09BFD63A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297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B45CE-2BDC-48BF-B4FB-E06F62617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E6F3C4-6B5E-40B1-8C3A-C5F4C90775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29E585-144B-4B4E-AA81-ED4B6BAF0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84AB69-2383-4DE7-BD97-5A0FD564E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A948-A35E-4D67-B79F-59DF8869C83A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88E71D-FA22-42D4-98C8-A5EB05A7A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D1516E-1D74-4944-8EA6-88408C82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C654E-C710-4E70-A58D-1C09BFD63A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00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D18137-582E-4959-9170-60F1AD5B1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5B855C-D680-483F-BECF-14352C7C5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D6BC8D-9E4F-4680-AA39-E475FBE6C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6A948-A35E-4D67-B79F-59DF8869C83A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CA2A2F-04B2-4E53-9F70-87F72604D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FEC3BF-37CE-42FC-86B4-D105C3E27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C654E-C710-4E70-A58D-1C09BFD63A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5620D-0E22-4A8D-9AF0-64FB6EE2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F6520-869F-46C0-ADDE-F83D4BAA2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6DFDEF-5993-48CD-B2EF-FE6A99A12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65126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20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6287C-6428-4D7C-A89B-4D7167D26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E944CB-8EED-465C-8FC3-6056430E6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6B7308-7349-4172-844F-06864828D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20494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90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A03B1-79BB-4F6F-A8BB-7439926BD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5DCEF0-4FE5-440F-813D-D4935ABB3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CF0F51-6953-41CC-AD24-3AC9EA0C6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365125"/>
            <a:ext cx="1050607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65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31B83-9FC5-4908-8480-802533B5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197975-B0A5-462C-94DB-6F92A5835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CE0200-1082-4D7D-A07D-12CB04BE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6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91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632C3-026E-43D8-A354-3E1C519B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536083-12BC-4FC8-9212-BF0AAB287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308269-CE1B-4FCF-BA2B-60A406DF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4870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78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95CA8-CF92-4404-8F56-5842303B0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87600-917D-4D50-AE48-7750073FC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3D2BC7-665C-49AE-96DF-12EB6651C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65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F2AF1-C1D1-41A7-996F-E2188630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93A46D-C772-4FA5-AD81-2BDB906D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BED15E-924D-421D-99DF-57A15D20F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23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DFA92-6F13-4280-B038-87D378604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7839"/>
            <a:ext cx="10515600" cy="126284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656B41-28B6-48C3-8B16-51DD0B69A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DE518D-09D8-43F0-A133-566781643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427840"/>
            <a:ext cx="10515600" cy="60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90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BBB2D-63B1-4165-9B92-B67325D7E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C74B80-D597-48E6-B6CA-6D2EDABB4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8030F8-E89F-49E0-89A4-31A61BAA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365125"/>
            <a:ext cx="1050607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7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EE155-1A5E-4C4B-AD7C-C6CF57875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98E25-B5E7-458D-8CEA-D67AFE501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B396CF-6247-4F7B-A2C6-79670A0E6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03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11061-CA16-4F74-BA10-026C4965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84CDBB-5865-4ABA-B5C7-4BDB3A51B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020BA1-9D96-4966-9198-E2399B192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23" y="365125"/>
            <a:ext cx="105156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9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0CBE7-8328-4F2A-9DD6-99ED1612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8246C7-E6E6-4A0C-85EF-8BE2100B8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88724B-7DDE-4BA9-B489-4FE870C01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366713"/>
            <a:ext cx="1050607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01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06A84-30B0-441F-ADB6-BCEA408A2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9EB3CB-F7E2-4500-A161-380C5449C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8A031E-F294-4010-BD23-73C565C41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2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AB6C0-F742-4553-9FF7-0D0A56F7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7ECC3-D9ED-47A4-8BF2-C9F32A405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6061A-F73E-42CD-A404-C7FB92D9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0607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0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BFF3C-7B77-47F4-A388-40EABF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DBF55B-D36D-4F3F-BA3B-C31BBB7D9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F6F278-DC52-47AA-94E6-6D408851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6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5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E42B5-8EF5-476C-82E8-943C5C7A8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6886C7-FA3E-4350-896C-29336654B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380930-895F-4FA7-AFBC-9726DF46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48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118D9-80B3-4DEC-8B9A-E4BB84B5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C25F15-58BF-4822-A198-BAE92A0EC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DDA684-02D4-4FE4-AA43-88E5EF58B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6F5F36-99F2-4F9E-9933-1E7F4F91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5763"/>
            <a:ext cx="10515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9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79844-FEBB-4803-BC09-33349A34E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9CEEE8-8B21-4FF4-A5B5-21976824E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ABE3C1-4FB9-44D6-9CDC-AE35738B8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0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3768E-98C1-4370-A440-84F932F6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5188ED-F736-42A7-BCE7-9CCBD3B6B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4FD116-4252-4E00-B829-6C499A58F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365125"/>
            <a:ext cx="1049655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86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6F900-C247-46E6-90D9-E0AF2415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3E5CF3-7538-4B83-9B34-2EEB5739E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7AF1B6-711E-4554-BA19-9AE56725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365125"/>
            <a:ext cx="10506075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46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0</Words>
  <Application>Microsoft Office PowerPoint</Application>
  <PresentationFormat>와이드스크린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사천고</dc:creator>
  <cp:lastModifiedBy>사천고</cp:lastModifiedBy>
  <cp:revision>10</cp:revision>
  <dcterms:created xsi:type="dcterms:W3CDTF">2024-03-04T02:33:53Z</dcterms:created>
  <dcterms:modified xsi:type="dcterms:W3CDTF">2024-04-05T02:01:53Z</dcterms:modified>
</cp:coreProperties>
</file>